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13335"/>
    <a:srgbClr val="C00000"/>
    <a:srgbClr val="8C15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1" autoAdjust="0"/>
    <p:restoredTop sz="95902" autoAdjust="0"/>
  </p:normalViewPr>
  <p:slideViewPr>
    <p:cSldViewPr snapToGrid="0">
      <p:cViewPr>
        <p:scale>
          <a:sx n="83" d="100"/>
          <a:sy n="83" d="100"/>
        </p:scale>
        <p:origin x="540" y="3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docProps/app.xml><?xml version="1.0" encoding="utf-8"?>
<Properties xmlns="http://schemas.openxmlformats.org/officeDocument/2006/extended-properties" xmlns:vt="http://schemas.openxmlformats.org/officeDocument/2006/docPropsVTypes">
  <TotalTime>939</TotalTime>
  <Words>1312</Words>
  <Application>Microsoft Office PowerPoint</Application>
  <PresentationFormat>Widescreen</PresentationFormat>
  <Paragraphs>154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33" baseType="lpstr">
      <vt:lpstr>-apple-system</vt:lpstr>
      <vt:lpstr>宋体</vt:lpstr>
      <vt:lpstr>微软雅黑</vt:lpstr>
      <vt:lpstr>微软雅黑 Light</vt:lpstr>
      <vt:lpstr>思源黑体 CN Heavy</vt:lpstr>
      <vt:lpstr>思源黑体 CN Light</vt:lpstr>
      <vt:lpstr>等线</vt:lpstr>
      <vt:lpstr>等线 Light</vt:lpstr>
      <vt:lpstr>阿里巴巴普惠体</vt:lpstr>
      <vt:lpstr>Arial</vt:lpstr>
      <vt:lpstr>Arial Black</vt:lpstr>
      <vt:lpstr>Calibri Light</vt:lpstr>
      <vt:lpstr>Cambria Math</vt:lpstr>
      <vt:lpstr>Segoe UI</vt:lpstr>
      <vt:lpstr>Segoe UI Light</vt:lpstr>
      <vt:lpstr>Wingdings</vt:lpstr>
      <vt:lpstr>Office 主题​​</vt:lpstr>
      <vt:lpstr>1_Office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HH Z</cp:lastModifiedBy>
  <cp:revision>250</cp:revision>
  <dcterms:created xsi:type="dcterms:W3CDTF">2020-11-29T13:52:42Z</dcterms:created>
  <dcterms:modified xsi:type="dcterms:W3CDTF">2024-04-16T04:55:54Z</dcterms:modified>
</cp:coreProperties>
</file>